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1592" r:id="rId2"/>
    <p:sldId id="257" r:id="rId3"/>
    <p:sldId id="272" r:id="rId4"/>
    <p:sldId id="267" r:id="rId5"/>
    <p:sldId id="268" r:id="rId6"/>
    <p:sldId id="269" r:id="rId7"/>
    <p:sldId id="266" r:id="rId8"/>
    <p:sldId id="264" r:id="rId9"/>
    <p:sldId id="271" r:id="rId10"/>
    <p:sldId id="270" r:id="rId11"/>
    <p:sldId id="261" r:id="rId12"/>
    <p:sldId id="258" r:id="rId13"/>
    <p:sldId id="265" r:id="rId14"/>
    <p:sldId id="260" r:id="rId15"/>
    <p:sldId id="263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26"/>
  </p:normalViewPr>
  <p:slideViewPr>
    <p:cSldViewPr snapToGrid="0" snapToObjects="1" showGuides="1">
      <p:cViewPr varScale="1">
        <p:scale>
          <a:sx n="109" d="100"/>
          <a:sy n="109" d="100"/>
        </p:scale>
        <p:origin x="216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8/22/25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3846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0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0.png"/><Relationship Id="rId4" Type="http://schemas.openxmlformats.org/officeDocument/2006/relationships/image" Target="../media/image410.png"/><Relationship Id="rId9" Type="http://schemas.openxmlformats.org/officeDocument/2006/relationships/image" Target="../media/image90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0.png"/><Relationship Id="rId4" Type="http://schemas.openxmlformats.org/officeDocument/2006/relationships/image" Target="../media/image3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D80F2-5968-C451-CEDB-F0D760501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F58BEB-02C9-0FBB-90A2-8CC0EA0FFDE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flipH="1">
            <a:off x="1789036" y="2126563"/>
            <a:ext cx="4186572" cy="541983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BC315A-BC2A-167A-C353-EEA681E5BB9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4544005" y="2126563"/>
            <a:ext cx="1431603" cy="555398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10CF9E-C6A9-71E5-0010-4F986B5B759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975608" y="2126563"/>
            <a:ext cx="4149950" cy="562106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2878B75-5E6D-8DD0-B8F9-BA3036264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39" y="4568260"/>
            <a:ext cx="1518195" cy="42050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0FCE153-C23E-5FD7-B019-49AFDCD5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42" y="3794989"/>
            <a:ext cx="2106470" cy="6898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A591F0-68C4-7898-D730-7A90B0EE6074}"/>
              </a:ext>
            </a:extLst>
          </p:cNvPr>
          <p:cNvSpPr/>
          <p:nvPr/>
        </p:nvSpPr>
        <p:spPr>
          <a:xfrm>
            <a:off x="8858091" y="2697449"/>
            <a:ext cx="2513259" cy="39636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5E380-7F5B-0FD9-44ED-3F816975092D}"/>
              </a:ext>
            </a:extLst>
          </p:cNvPr>
          <p:cNvSpPr txBox="1"/>
          <p:nvPr/>
        </p:nvSpPr>
        <p:spPr>
          <a:xfrm>
            <a:off x="9165583" y="2826952"/>
            <a:ext cx="189827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M</a:t>
            </a:r>
            <a:r>
              <a:rPr lang="en-NL" sz="2000"/>
              <a:t>ovement of</a:t>
            </a:r>
          </a:p>
          <a:p>
            <a:pPr algn="ctr"/>
            <a:r>
              <a:rPr lang="en-US" sz="2000" dirty="0"/>
              <a:t>beliefs/thoughts</a:t>
            </a:r>
            <a:endParaRPr lang="en-NL" sz="20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C662853-8801-714E-3E13-A990A6C5DFD1}"/>
              </a:ext>
            </a:extLst>
          </p:cNvPr>
          <p:cNvGrpSpPr/>
          <p:nvPr/>
        </p:nvGrpSpPr>
        <p:grpSpPr>
          <a:xfrm>
            <a:off x="4552492" y="1361371"/>
            <a:ext cx="2846232" cy="765192"/>
            <a:chOff x="4456090" y="1342646"/>
            <a:chExt cx="2846232" cy="765192"/>
          </a:xfrm>
          <a:solidFill>
            <a:schemeClr val="bg1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1379D2-9EB2-FC4D-5FE4-39CBFF7B194B}"/>
                </a:ext>
              </a:extLst>
            </p:cNvPr>
            <p:cNvSpPr/>
            <p:nvPr/>
          </p:nvSpPr>
          <p:spPr>
            <a:xfrm>
              <a:off x="4456090" y="1342646"/>
              <a:ext cx="2846232" cy="765192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00A369-775B-8918-5C2A-B456F91B0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7999" y="1388928"/>
              <a:ext cx="2108712" cy="677498"/>
            </a:xfrm>
            <a:prstGeom prst="rect">
              <a:avLst/>
            </a:prstGeom>
            <a:grpFill/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3FB44C-EE6A-E776-FFB5-C9A84208D9A1}"/>
              </a:ext>
            </a:extLst>
          </p:cNvPr>
          <p:cNvGrpSpPr/>
          <p:nvPr/>
        </p:nvGrpSpPr>
        <p:grpSpPr>
          <a:xfrm>
            <a:off x="3287376" y="2681961"/>
            <a:ext cx="2584872" cy="3984492"/>
            <a:chOff x="3190974" y="2663236"/>
            <a:chExt cx="2584872" cy="3984492"/>
          </a:xfrm>
          <a:solidFill>
            <a:schemeClr val="bg1"/>
          </a:solidFill>
        </p:grpSpPr>
        <p:pic>
          <p:nvPicPr>
            <p:cNvPr id="3074" name="Picture 2" descr="Schrödinger's Equation. “So do any of you guys know quantum… | by Panda the  Red | Cantor's Paradise">
              <a:extLst>
                <a:ext uri="{FF2B5EF4-FFF2-40B4-BE49-F238E27FC236}">
                  <a16:creationId xmlns:a16="http://schemas.microsoft.com/office/drawing/2014/main" id="{EDF7A0DF-04C6-67D0-6479-0C288970C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120" y="3798728"/>
              <a:ext cx="2581726" cy="1142866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204C0FB-2FDA-B686-146F-378E6D6752D0}"/>
                </a:ext>
              </a:extLst>
            </p:cNvPr>
            <p:cNvSpPr/>
            <p:nvPr/>
          </p:nvSpPr>
          <p:spPr>
            <a:xfrm>
              <a:off x="3190974" y="2663236"/>
              <a:ext cx="2513258" cy="39844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E68C2A-D721-9400-4238-46ABFD9D2DF2}"/>
                </a:ext>
              </a:extLst>
            </p:cNvPr>
            <p:cNvSpPr txBox="1"/>
            <p:nvPr/>
          </p:nvSpPr>
          <p:spPr>
            <a:xfrm>
              <a:off x="3257307" y="2754198"/>
              <a:ext cx="2455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/>
                <a:t>M</a:t>
              </a:r>
              <a:r>
                <a:rPr lang="en-NL" sz="2000" dirty="0"/>
                <a:t>ovement of</a:t>
              </a:r>
            </a:p>
            <a:p>
              <a:pPr algn="ctr"/>
              <a:r>
                <a:rPr lang="en-GB" sz="2000" dirty="0"/>
                <a:t>small</a:t>
              </a:r>
              <a:r>
                <a:rPr lang="en-NL" sz="2000" dirty="0"/>
                <a:t> things</a:t>
              </a:r>
            </a:p>
            <a:p>
              <a:pPr algn="ctr"/>
              <a:r>
                <a:rPr lang="en-NL" sz="2000" dirty="0"/>
                <a:t>(quantum mechanics)</a:t>
              </a:r>
            </a:p>
          </p:txBody>
        </p:sp>
        <p:pic>
          <p:nvPicPr>
            <p:cNvPr id="3076" name="Picture 4" descr="Erwin Schrödinger: biography, feats and paradox of the cat | Network  Meteorology">
              <a:extLst>
                <a:ext uri="{FF2B5EF4-FFF2-40B4-BE49-F238E27FC236}">
                  <a16:creationId xmlns:a16="http://schemas.microsoft.com/office/drawing/2014/main" id="{F6B01840-D7B0-B3F1-3081-A699868AF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144" y="5022389"/>
              <a:ext cx="1289678" cy="1189709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3D39BA-1F13-C27E-20C8-60306163614F}"/>
                </a:ext>
              </a:extLst>
            </p:cNvPr>
            <p:cNvSpPr txBox="1"/>
            <p:nvPr/>
          </p:nvSpPr>
          <p:spPr>
            <a:xfrm>
              <a:off x="3413493" y="6252688"/>
              <a:ext cx="214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dirty="0"/>
                <a:t>Erwin Schrodinger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C30F8CD-5ED9-7B6C-459E-B84F2FF7B23C}"/>
              </a:ext>
            </a:extLst>
          </p:cNvPr>
          <p:cNvGrpSpPr/>
          <p:nvPr/>
        </p:nvGrpSpPr>
        <p:grpSpPr>
          <a:xfrm>
            <a:off x="532407" y="2668546"/>
            <a:ext cx="2513258" cy="4011323"/>
            <a:chOff x="436005" y="2649821"/>
            <a:chExt cx="2513258" cy="4011323"/>
          </a:xfrm>
          <a:noFill/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5F391E0-D462-FD3B-4385-E972F9211146}"/>
                </a:ext>
              </a:extLst>
            </p:cNvPr>
            <p:cNvSpPr/>
            <p:nvPr/>
          </p:nvSpPr>
          <p:spPr>
            <a:xfrm>
              <a:off x="436005" y="2649821"/>
              <a:ext cx="2513258" cy="401132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1026" name="Picture 2" descr="Isaac Newton: Meet, Isaac Newton, the artist: Graffiti sketched by the  young scientist found - The Economic Times">
              <a:extLst>
                <a:ext uri="{FF2B5EF4-FFF2-40B4-BE49-F238E27FC236}">
                  <a16:creationId xmlns:a16="http://schemas.microsoft.com/office/drawing/2014/main" id="{4E72EF27-0574-86C3-8C91-C36487FC7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81" y="5016453"/>
              <a:ext cx="1602106" cy="1201580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29CF14-4FB1-6217-CB80-D60BDFAB2E40}"/>
                </a:ext>
              </a:extLst>
            </p:cNvPr>
            <p:cNvSpPr txBox="1"/>
            <p:nvPr/>
          </p:nvSpPr>
          <p:spPr>
            <a:xfrm>
              <a:off x="519332" y="2779326"/>
              <a:ext cx="2346604" cy="10156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/>
                <a:t>M</a:t>
              </a:r>
              <a:r>
                <a:rPr lang="en-NL" sz="2000" dirty="0"/>
                <a:t>ovement of</a:t>
              </a:r>
            </a:p>
            <a:p>
              <a:pPr algn="ctr"/>
              <a:r>
                <a:rPr lang="en-GB" sz="2000" dirty="0"/>
                <a:t>b</a:t>
              </a:r>
              <a:r>
                <a:rPr lang="en-NL" sz="2000" dirty="0"/>
                <a:t>ig things</a:t>
              </a:r>
            </a:p>
            <a:p>
              <a:pPr algn="ctr"/>
              <a:r>
                <a:rPr lang="en-NL" sz="2000" dirty="0"/>
                <a:t>(classical mechanics)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39C864-1795-9257-C388-D0930F146ED1}"/>
                </a:ext>
              </a:extLst>
            </p:cNvPr>
            <p:cNvSpPr txBox="1"/>
            <p:nvPr/>
          </p:nvSpPr>
          <p:spPr>
            <a:xfrm>
              <a:off x="621144" y="6252688"/>
              <a:ext cx="2142980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NL" dirty="0"/>
                <a:t>Isaac Newton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7ADAE4-D045-BD20-257D-B0129CEBBE30}"/>
              </a:ext>
            </a:extLst>
          </p:cNvPr>
          <p:cNvSpPr/>
          <p:nvPr/>
        </p:nvSpPr>
        <p:spPr>
          <a:xfrm>
            <a:off x="6113959" y="2681961"/>
            <a:ext cx="2513258" cy="398449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30" name="Picture 6" descr="James Clerk Maxwell - James Clerk Maxwell 🏴󠁧󠁢󠁳󠁣󠁴󠁿🇬🇧(1831 – 1879)  So extraordinarily important is his work, achieving the unification of  optical, electrical and magnetic phenomena in the set of four equations that">
            <a:extLst>
              <a:ext uri="{FF2B5EF4-FFF2-40B4-BE49-F238E27FC236}">
                <a16:creationId xmlns:a16="http://schemas.microsoft.com/office/drawing/2014/main" id="{A64ABA40-CCA8-890A-F614-203E9FC2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34" y="5041114"/>
            <a:ext cx="1189709" cy="1189709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AA7E9F9-CA27-5203-8478-736E73AFCD63}"/>
              </a:ext>
            </a:extLst>
          </p:cNvPr>
          <p:cNvSpPr txBox="1"/>
          <p:nvPr/>
        </p:nvSpPr>
        <p:spPr>
          <a:xfrm>
            <a:off x="6088346" y="2784634"/>
            <a:ext cx="2564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M</a:t>
            </a:r>
            <a:r>
              <a:rPr lang="en-NL" sz="2000" dirty="0"/>
              <a:t>ovement of</a:t>
            </a:r>
          </a:p>
          <a:p>
            <a:pPr algn="ctr"/>
            <a:r>
              <a:rPr lang="en-US" sz="2000" dirty="0"/>
              <a:t>electromagnetic fields</a:t>
            </a:r>
          </a:p>
          <a:p>
            <a:pPr algn="ctr"/>
            <a:r>
              <a:rPr lang="en-US" sz="2000" dirty="0"/>
              <a:t>(electrodynamics)</a:t>
            </a:r>
            <a:endParaRPr lang="en-NL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BB4373-344C-FD8B-73BC-64ADB2C80B68}"/>
              </a:ext>
            </a:extLst>
          </p:cNvPr>
          <p:cNvSpPr txBox="1"/>
          <p:nvPr/>
        </p:nvSpPr>
        <p:spPr>
          <a:xfrm>
            <a:off x="6324856" y="6271413"/>
            <a:ext cx="214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dirty="0"/>
              <a:t>James C. Maxwell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C9C53F-E88D-CF78-4F34-C9A15806CD53}"/>
              </a:ext>
            </a:extLst>
          </p:cNvPr>
          <p:cNvGrpSpPr/>
          <p:nvPr/>
        </p:nvGrpSpPr>
        <p:grpSpPr>
          <a:xfrm>
            <a:off x="5975608" y="2126563"/>
            <a:ext cx="2265176" cy="2905264"/>
            <a:chOff x="5879206" y="2107838"/>
            <a:chExt cx="2265176" cy="2905264"/>
          </a:xfrm>
          <a:solidFill>
            <a:schemeClr val="bg1"/>
          </a:solidFill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3A51499-C3E2-55C7-2624-07FBE0A2A7CC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>
              <a:off x="5879206" y="2107838"/>
              <a:ext cx="1394980" cy="55539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587772A8-30A2-B0A4-6651-3FD231288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506" y="3754312"/>
              <a:ext cx="1688876" cy="1258790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Freeform 25">
            <a:extLst>
              <a:ext uri="{FF2B5EF4-FFF2-40B4-BE49-F238E27FC236}">
                <a16:creationId xmlns:a16="http://schemas.microsoft.com/office/drawing/2014/main" id="{A359B434-86DC-4566-5E03-5138E54B896D}"/>
              </a:ext>
            </a:extLst>
          </p:cNvPr>
          <p:cNvSpPr/>
          <p:nvPr/>
        </p:nvSpPr>
        <p:spPr>
          <a:xfrm rot="14826571">
            <a:off x="904668" y="646024"/>
            <a:ext cx="1720155" cy="2151590"/>
          </a:xfrm>
          <a:custGeom>
            <a:avLst/>
            <a:gdLst>
              <a:gd name="connsiteX0" fmla="*/ 887081 w 2159959"/>
              <a:gd name="connsiteY0" fmla="*/ 4078224 h 4078224"/>
              <a:gd name="connsiteX1" fmla="*/ 1325993 w 2159959"/>
              <a:gd name="connsiteY1" fmla="*/ 3310128 h 4078224"/>
              <a:gd name="connsiteX2" fmla="*/ 9257 w 2159959"/>
              <a:gd name="connsiteY2" fmla="*/ 1847088 h 4078224"/>
              <a:gd name="connsiteX3" fmla="*/ 2112377 w 2159959"/>
              <a:gd name="connsiteY3" fmla="*/ 914400 h 4078224"/>
              <a:gd name="connsiteX4" fmla="*/ 1527161 w 2159959"/>
              <a:gd name="connsiteY4" fmla="*/ 0 h 4078224"/>
              <a:gd name="connsiteX5" fmla="*/ 1527161 w 2159959"/>
              <a:gd name="connsiteY5" fmla="*/ 0 h 407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959" h="4078224">
                <a:moveTo>
                  <a:pt x="887081" y="4078224"/>
                </a:moveTo>
                <a:cubicBezTo>
                  <a:pt x="1179689" y="3880104"/>
                  <a:pt x="1472297" y="3681984"/>
                  <a:pt x="1325993" y="3310128"/>
                </a:cubicBezTo>
                <a:cubicBezTo>
                  <a:pt x="1179689" y="2938272"/>
                  <a:pt x="-121807" y="2246376"/>
                  <a:pt x="9257" y="1847088"/>
                </a:cubicBezTo>
                <a:cubicBezTo>
                  <a:pt x="140321" y="1447800"/>
                  <a:pt x="1859393" y="1222248"/>
                  <a:pt x="2112377" y="914400"/>
                </a:cubicBezTo>
                <a:cubicBezTo>
                  <a:pt x="2365361" y="606552"/>
                  <a:pt x="1527161" y="0"/>
                  <a:pt x="1527161" y="0"/>
                </a:cubicBezTo>
                <a:lnTo>
                  <a:pt x="1527161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351">
              <a:solidFill>
                <a:srgbClr val="FF0000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04AFE52-0463-BAB4-6850-8B47DEBE95C4}"/>
              </a:ext>
            </a:extLst>
          </p:cNvPr>
          <p:cNvSpPr/>
          <p:nvPr/>
        </p:nvSpPr>
        <p:spPr>
          <a:xfrm>
            <a:off x="668879" y="1192795"/>
            <a:ext cx="2082800" cy="742006"/>
          </a:xfrm>
          <a:custGeom>
            <a:avLst/>
            <a:gdLst>
              <a:gd name="connsiteX0" fmla="*/ 0 w 2082800"/>
              <a:gd name="connsiteY0" fmla="*/ 662693 h 742006"/>
              <a:gd name="connsiteX1" fmla="*/ 279400 w 2082800"/>
              <a:gd name="connsiteY1" fmla="*/ 281693 h 742006"/>
              <a:gd name="connsiteX2" fmla="*/ 571500 w 2082800"/>
              <a:gd name="connsiteY2" fmla="*/ 738893 h 742006"/>
              <a:gd name="connsiteX3" fmla="*/ 1244600 w 2082800"/>
              <a:gd name="connsiteY3" fmla="*/ 2293 h 742006"/>
              <a:gd name="connsiteX4" fmla="*/ 1574800 w 2082800"/>
              <a:gd name="connsiteY4" fmla="*/ 497593 h 742006"/>
              <a:gd name="connsiteX5" fmla="*/ 2082800 w 2082800"/>
              <a:gd name="connsiteY5" fmla="*/ 205493 h 74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742006">
                <a:moveTo>
                  <a:pt x="0" y="662693"/>
                </a:moveTo>
                <a:cubicBezTo>
                  <a:pt x="92075" y="465843"/>
                  <a:pt x="184150" y="268993"/>
                  <a:pt x="279400" y="281693"/>
                </a:cubicBezTo>
                <a:cubicBezTo>
                  <a:pt x="374650" y="294393"/>
                  <a:pt x="410633" y="785460"/>
                  <a:pt x="571500" y="738893"/>
                </a:cubicBezTo>
                <a:cubicBezTo>
                  <a:pt x="732367" y="692326"/>
                  <a:pt x="1077383" y="42510"/>
                  <a:pt x="1244600" y="2293"/>
                </a:cubicBezTo>
                <a:cubicBezTo>
                  <a:pt x="1411817" y="-37924"/>
                  <a:pt x="1435100" y="463726"/>
                  <a:pt x="1574800" y="497593"/>
                </a:cubicBezTo>
                <a:cubicBezTo>
                  <a:pt x="1714500" y="531460"/>
                  <a:pt x="1898650" y="368476"/>
                  <a:pt x="2082800" y="20549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422B15-FC33-3247-B02F-ED86B248F63C}"/>
              </a:ext>
            </a:extLst>
          </p:cNvPr>
          <p:cNvSpPr/>
          <p:nvPr/>
        </p:nvSpPr>
        <p:spPr>
          <a:xfrm>
            <a:off x="2645867" y="130354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630742-BD09-B92E-7DDD-FB7935C2C787}"/>
                  </a:ext>
                </a:extLst>
              </p:cNvPr>
              <p:cNvSpPr txBox="1"/>
              <p:nvPr/>
            </p:nvSpPr>
            <p:spPr>
              <a:xfrm>
                <a:off x="2652281" y="1345593"/>
                <a:ext cx="603504" cy="300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35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630742-BD09-B92E-7DDD-FB7935C2C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1" y="1345593"/>
                <a:ext cx="603504" cy="3002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33A5BADF-192C-879B-4065-A360A7C66731}"/>
              </a:ext>
            </a:extLst>
          </p:cNvPr>
          <p:cNvSpPr/>
          <p:nvPr/>
        </p:nvSpPr>
        <p:spPr>
          <a:xfrm>
            <a:off x="598239" y="171442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C7ABD0-17F7-8DD5-840B-AB5DE4AA4133}"/>
                  </a:ext>
                </a:extLst>
              </p:cNvPr>
              <p:cNvSpPr txBox="1"/>
              <p:nvPr/>
            </p:nvSpPr>
            <p:spPr>
              <a:xfrm>
                <a:off x="176173" y="1450238"/>
                <a:ext cx="603504" cy="3002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35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51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135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C7ABD0-17F7-8DD5-840B-AB5DE4AA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73" y="1450238"/>
                <a:ext cx="603504" cy="300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F8062F29-4737-80D8-8F14-A876B72091FF}"/>
              </a:ext>
            </a:extLst>
          </p:cNvPr>
          <p:cNvSpPr>
            <a:spLocks noChangeAspect="1"/>
          </p:cNvSpPr>
          <p:nvPr/>
        </p:nvSpPr>
        <p:spPr>
          <a:xfrm>
            <a:off x="1437556" y="1461673"/>
            <a:ext cx="252000" cy="25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1DC9DC-024D-3B02-EFFE-81857AA1898A}"/>
                  </a:ext>
                </a:extLst>
              </p:cNvPr>
              <p:cNvSpPr txBox="1"/>
              <p:nvPr/>
            </p:nvSpPr>
            <p:spPr>
              <a:xfrm>
                <a:off x="1445692" y="1660474"/>
                <a:ext cx="603504" cy="3002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1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NL" sz="135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1DC9DC-024D-3B02-EFFE-81857AA18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92" y="1660474"/>
                <a:ext cx="603504" cy="300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86489B-24ED-42C2-1C47-2E5D01ECA308}"/>
              </a:ext>
            </a:extLst>
          </p:cNvPr>
          <p:cNvCxnSpPr>
            <a:cxnSpLocks/>
          </p:cNvCxnSpPr>
          <p:nvPr/>
        </p:nvCxnSpPr>
        <p:spPr>
          <a:xfrm flipV="1">
            <a:off x="1308148" y="1215306"/>
            <a:ext cx="316704" cy="383877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94185BE-0C7A-5BE6-77F2-7113D22CE5D4}"/>
              </a:ext>
            </a:extLst>
          </p:cNvPr>
          <p:cNvSpPr txBox="1"/>
          <p:nvPr/>
        </p:nvSpPr>
        <p:spPr>
          <a:xfrm>
            <a:off x="9155642" y="6271413"/>
            <a:ext cx="2142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/>
              <a:t>Karl Friston</a:t>
            </a:r>
          </a:p>
        </p:txBody>
      </p:sp>
      <p:pic>
        <p:nvPicPr>
          <p:cNvPr id="42" name="Picture 4" descr="Karl Friston | University College London - Academia.edu">
            <a:extLst>
              <a:ext uri="{FF2B5EF4-FFF2-40B4-BE49-F238E27FC236}">
                <a16:creationId xmlns:a16="http://schemas.microsoft.com/office/drawing/2014/main" id="{56F65F3A-09D3-F27B-9051-AC5A28E20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38" y="4997376"/>
            <a:ext cx="1277185" cy="1277184"/>
          </a:xfrm>
          <a:prstGeom prst="rect">
            <a:avLst/>
          </a:prstGeom>
          <a:solidFill>
            <a:schemeClr val="bg1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28097E8-08EC-2185-C81B-E03AC18F2F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9783" y="4105573"/>
            <a:ext cx="2383682" cy="4939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0AFFEA2-3990-BCCF-B60B-0AB95DE59BB6}"/>
              </a:ext>
            </a:extLst>
          </p:cNvPr>
          <p:cNvSpPr txBox="1"/>
          <p:nvPr/>
        </p:nvSpPr>
        <p:spPr>
          <a:xfrm>
            <a:off x="9016641" y="3429365"/>
            <a:ext cx="2420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(Bayesian mechanics)</a:t>
            </a:r>
            <a:endParaRPr lang="en-NL" sz="200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9C3A88F7-C7B5-BC22-FEBF-44FD049924B4}"/>
              </a:ext>
            </a:extLst>
          </p:cNvPr>
          <p:cNvSpPr txBox="1">
            <a:spLocks/>
          </p:cNvSpPr>
          <p:nvPr/>
        </p:nvSpPr>
        <p:spPr>
          <a:xfrm>
            <a:off x="8638327" y="2095639"/>
            <a:ext cx="2952785" cy="52630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solidFill>
                  <a:srgbClr val="C00000"/>
                </a:solidFill>
                <a:latin typeface="+mn-lt"/>
              </a:rPr>
              <a:t>The Free Energy </a:t>
            </a:r>
            <a:r>
              <a:rPr lang="nl-NL" sz="1800" dirty="0" err="1">
                <a:solidFill>
                  <a:srgbClr val="C00000"/>
                </a:solidFill>
                <a:latin typeface="+mn-lt"/>
              </a:rPr>
              <a:t>Principle</a:t>
            </a:r>
            <a:endParaRPr lang="en-NL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493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C1905C2-D7E9-9E52-71F3-6FE67F32A0CA}"/>
              </a:ext>
            </a:extLst>
          </p:cNvPr>
          <p:cNvGrpSpPr/>
          <p:nvPr/>
        </p:nvGrpSpPr>
        <p:grpSpPr>
          <a:xfrm>
            <a:off x="124533" y="1481457"/>
            <a:ext cx="11262237" cy="5188336"/>
            <a:chOff x="124533" y="1481457"/>
            <a:chExt cx="11262237" cy="51883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354689-4E8F-874E-9FA4-5E5C151E6B26}"/>
                </a:ext>
              </a:extLst>
            </p:cNvPr>
            <p:cNvGrpSpPr/>
            <p:nvPr/>
          </p:nvGrpSpPr>
          <p:grpSpPr>
            <a:xfrm>
              <a:off x="124533" y="1481457"/>
              <a:ext cx="11262237" cy="5188336"/>
              <a:chOff x="190634" y="718456"/>
              <a:chExt cx="11262237" cy="51883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7184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5016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trial</a:t>
                    </a:r>
                  </a:p>
                  <a:p>
                    <a:pPr algn="ct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101" y="1171544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/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24" r="-301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091" r="-14545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25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5" t="-147222" r="-2389" b="-201389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4913A-48D0-9E42-BE40-249FDAB0C966}"/>
                  </a:ext>
                </a:extLst>
              </p:cNvPr>
              <p:cNvSpPr txBox="1"/>
              <p:nvPr/>
            </p:nvSpPr>
            <p:spPr>
              <a:xfrm>
                <a:off x="7506574" y="4680736"/>
                <a:ext cx="160665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(for prediction)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/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b="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q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353" t="-23333" r="-4902" b="-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762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B09C6-A64C-E11C-1D26-BD6FF213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790525-1E5A-C5B2-2074-21266988B6D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DF149D-B1AE-E721-E964-AAFB259FF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0DD498A-61A4-7178-9434-80ED0F40A857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B65022-D11F-0711-91AA-A7902D063580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040736-D14A-D411-5B99-4C629EF67C76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A1D4D1-2A48-2A5B-91D7-F65DD0010B31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A35864-B1CE-B088-6880-B8C80BCD06F0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3A1F7-0578-6397-62A7-363B8317E8CF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AF7F6E57-FC06-860D-B8D3-E1B02A7957A4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F4EC5948-760D-95CD-2766-436A3FF8A2EA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1E4B63CD-47CB-0708-C521-F85CF62AEA45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C49EABE-ECC4-4060-A235-925BE175AE3B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C094F0DD-E502-F38E-3B26-CF36EA01C86C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112258-E91A-39E7-F074-061AA8D15082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D6036AF-D8EE-E4A9-27B6-E95779BF9AEA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5969B3-9F70-3693-3ACB-57164977193B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42783B-C5AE-F1A3-8D38-95913C684294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43F2A9-FEB8-B0A5-662C-341EEA872A95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531E02-3FE9-79F7-7663-2051E7C24076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408581-0BA8-95CE-2E2E-DF8A0DC22EF8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4F116A-D67C-CC10-7A85-B40E8B15112F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CE15351-DB73-2B94-4D46-0C81D56E5519}"/>
              </a:ext>
            </a:extLst>
          </p:cNvPr>
          <p:cNvSpPr txBox="1"/>
          <p:nvPr/>
        </p:nvSpPr>
        <p:spPr>
          <a:xfrm>
            <a:off x="5451230" y="5253648"/>
            <a:ext cx="132561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39338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77F51-1FDF-D941-A98B-741F3CF595F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8723499-51CA-5940-9704-D26014C1DF96}"/>
              </a:ext>
            </a:extLst>
          </p:cNvPr>
          <p:cNvSpPr/>
          <p:nvPr/>
        </p:nvSpPr>
        <p:spPr>
          <a:xfrm>
            <a:off x="6896738" y="4852480"/>
            <a:ext cx="1222277" cy="110008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935F03-0943-E740-9BA8-1A6C1D2AEE85}"/>
              </a:ext>
            </a:extLst>
          </p:cNvPr>
          <p:cNvSpPr/>
          <p:nvPr/>
        </p:nvSpPr>
        <p:spPr>
          <a:xfrm>
            <a:off x="1804093" y="373442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/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blipFill>
                <a:blip r:embed="rId2"/>
                <a:stretch>
                  <a:fillRect l="-33333" r="-3704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EE1098-C9D4-5B4F-8A9D-708831CCBA6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4093" y="3999788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/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EE17E06-633B-8A4C-B880-5067AF297FFF}"/>
              </a:ext>
            </a:extLst>
          </p:cNvPr>
          <p:cNvSpPr/>
          <p:nvPr/>
        </p:nvSpPr>
        <p:spPr>
          <a:xfrm>
            <a:off x="3081095" y="3729788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/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blipFill>
                <a:blip r:embed="rId6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60875F-FEB2-BB4B-BF8A-C257F8C6F527}"/>
              </a:ext>
            </a:extLst>
          </p:cNvPr>
          <p:cNvCxnSpPr>
            <a:cxnSpLocks/>
          </p:cNvCxnSpPr>
          <p:nvPr/>
        </p:nvCxnSpPr>
        <p:spPr>
          <a:xfrm flipV="1">
            <a:off x="3621095" y="4007490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/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1A94D4-05EA-BF47-850F-0E1C7762C21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351095" y="4269788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/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10E1486-A007-8B46-AE71-22BD4E2840B2}"/>
              </a:ext>
            </a:extLst>
          </p:cNvPr>
          <p:cNvSpPr/>
          <p:nvPr/>
        </p:nvSpPr>
        <p:spPr>
          <a:xfrm>
            <a:off x="5929348" y="373749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/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blipFill>
                <a:blip r:embed="rId9"/>
                <a:stretch>
                  <a:fillRect l="-28571" r="-3571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3FF36C-C254-064E-A1DB-87ABCC153E5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469348" y="4002857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/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3333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CCF7273-C15E-B342-97B0-7CCBD909894A}"/>
              </a:ext>
            </a:extLst>
          </p:cNvPr>
          <p:cNvSpPr/>
          <p:nvPr/>
        </p:nvSpPr>
        <p:spPr>
          <a:xfrm>
            <a:off x="7206350" y="37328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/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blipFill>
                <a:blip r:embed="rId10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05A7B9-CAA2-9048-9427-69E3877D907B}"/>
              </a:ext>
            </a:extLst>
          </p:cNvPr>
          <p:cNvCxnSpPr>
            <a:cxnSpLocks/>
          </p:cNvCxnSpPr>
          <p:nvPr/>
        </p:nvCxnSpPr>
        <p:spPr>
          <a:xfrm flipV="1">
            <a:off x="7746350" y="4010559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/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blipFill>
                <a:blip r:embed="rId11"/>
                <a:stretch>
                  <a:fillRect l="-6452" r="-6452" b="-129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2C2411-AFAB-6747-AC7B-C462E72BBF0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476350" y="4272857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/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A887041-C188-0F49-A6DE-9F94A7C0CEC8}"/>
              </a:ext>
            </a:extLst>
          </p:cNvPr>
          <p:cNvSpPr/>
          <p:nvPr/>
        </p:nvSpPr>
        <p:spPr>
          <a:xfrm>
            <a:off x="7332459" y="5221357"/>
            <a:ext cx="288000" cy="28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/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blipFill>
                <a:blip r:embed="rId13"/>
                <a:stretch>
                  <a:fillRect l="-5479" t="-4545" r="-9589" b="-409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/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endParaRPr lang="en-NL" dirty="0">
                  <a:solidFill>
                    <a:srgbClr val="FF0000"/>
                  </a:solidFill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blipFill>
                <a:blip r:embed="rId14"/>
                <a:stretch>
                  <a:fillRect l="-4878" t="-18182" r="-56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5C29628-EABE-3B43-970E-4FA93292EC87}"/>
              </a:ext>
            </a:extLst>
          </p:cNvPr>
          <p:cNvCxnSpPr>
            <a:cxnSpLocks/>
          </p:cNvCxnSpPr>
          <p:nvPr/>
        </p:nvCxnSpPr>
        <p:spPr>
          <a:xfrm flipV="1">
            <a:off x="7602895" y="4447887"/>
            <a:ext cx="0" cy="64127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/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NL" dirty="0"/>
                  <a:t>lus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blipFill>
                <a:blip r:embed="rId15"/>
                <a:stretch>
                  <a:fillRect l="-2688" t="-666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/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blipFill>
                <a:blip r:embed="rId16"/>
                <a:stretch>
                  <a:fillRect l="-15000" r="-17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17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FFD3205-E448-E246-A85C-5B06DE5A3491}"/>
              </a:ext>
            </a:extLst>
          </p:cNvPr>
          <p:cNvGrpSpPr/>
          <p:nvPr/>
        </p:nvGrpSpPr>
        <p:grpSpPr>
          <a:xfrm>
            <a:off x="914400" y="973708"/>
            <a:ext cx="9277389" cy="4828779"/>
            <a:chOff x="914400" y="973708"/>
            <a:chExt cx="9277389" cy="482877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F6D5F1-80A6-CA49-9D1D-794ED9C33D7A}"/>
                </a:ext>
              </a:extLst>
            </p:cNvPr>
            <p:cNvSpPr/>
            <p:nvPr/>
          </p:nvSpPr>
          <p:spPr>
            <a:xfrm>
              <a:off x="914400" y="973708"/>
              <a:ext cx="3278072" cy="30267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9A327C-C406-B94E-A3FD-A490DC9B3BD3}"/>
                </a:ext>
              </a:extLst>
            </p:cNvPr>
            <p:cNvSpPr/>
            <p:nvPr/>
          </p:nvSpPr>
          <p:spPr>
            <a:xfrm>
              <a:off x="5535346" y="977621"/>
              <a:ext cx="4656443" cy="48248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995A89-5B46-184E-BF73-73E93988957E}"/>
                </a:ext>
              </a:extLst>
            </p:cNvPr>
            <p:cNvSpPr/>
            <p:nvPr/>
          </p:nvSpPr>
          <p:spPr>
            <a:xfrm>
              <a:off x="7449042" y="2646075"/>
              <a:ext cx="2590347" cy="30040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9D7436-DE0A-774F-AD0A-F6FE578CE180}"/>
                </a:ext>
              </a:extLst>
            </p:cNvPr>
            <p:cNvSpPr/>
            <p:nvPr/>
          </p:nvSpPr>
          <p:spPr>
            <a:xfrm>
              <a:off x="7692315" y="4677679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C3901A-FF5C-9C4A-A352-F9ECC98EF166}"/>
                </a:ext>
              </a:extLst>
            </p:cNvPr>
            <p:cNvSpPr/>
            <p:nvPr/>
          </p:nvSpPr>
          <p:spPr>
            <a:xfrm>
              <a:off x="3148474" y="1239478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1059872" y="2921623"/>
              <a:ext cx="1004091" cy="9436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31863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1858633" y="3407076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10938" b="-2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71" y="3221342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3619296" y="1932572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1392572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6BF9B2-321C-F441-9CFA-475277B55EA7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62" y="20956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/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blipFill>
                  <a:blip r:embed="rId5"/>
                  <a:stretch>
                    <a:fillRect l="-7937" t="-33333" r="-1111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/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615" r="-7692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7586" r="-3448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889296" y="3398094"/>
              <a:ext cx="1971177" cy="13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586047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19B567-A5DB-9949-96B3-5307099594AA}"/>
                </a:ext>
              </a:extLst>
            </p:cNvPr>
            <p:cNvSpPr/>
            <p:nvPr/>
          </p:nvSpPr>
          <p:spPr>
            <a:xfrm>
              <a:off x="5649351" y="1238317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EE0D35-F12E-A74D-9557-C43E2D955B3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6120173" y="1931411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11286E-A1A7-1D4B-8318-C74E58CCCFBB}"/>
                </a:ext>
              </a:extLst>
            </p:cNvPr>
            <p:cNvSpPr/>
            <p:nvPr/>
          </p:nvSpPr>
          <p:spPr>
            <a:xfrm>
              <a:off x="5850173" y="139141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CDFB3BC-A2E4-5245-B5E0-6748050F83AD}"/>
                </a:ext>
              </a:extLst>
            </p:cNvPr>
            <p:cNvCxnSpPr>
              <a:cxnSpLocks/>
            </p:cNvCxnSpPr>
            <p:nvPr/>
          </p:nvCxnSpPr>
          <p:spPr>
            <a:xfrm>
              <a:off x="6279739" y="2094499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/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blipFill>
                  <a:blip r:embed="rId8"/>
                  <a:stretch>
                    <a:fillRect l="-6154" t="-33333" r="-923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/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143" r="-7143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607EF8-6FE7-3744-A230-0B27AC46C825}"/>
                </a:ext>
              </a:extLst>
            </p:cNvPr>
            <p:cNvCxnSpPr>
              <a:cxnSpLocks/>
              <a:stCxn id="59" idx="3"/>
              <a:endCxn id="70" idx="1"/>
            </p:cNvCxnSpPr>
            <p:nvPr/>
          </p:nvCxnSpPr>
          <p:spPr>
            <a:xfrm flipV="1">
              <a:off x="6400473" y="3402033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/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689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/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blipFill>
                  <a:blip r:embed="rId11"/>
                  <a:stretch>
                    <a:fillRect l="-4688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0E2EB1-D385-F042-B3D4-D5E97F828D39}"/>
                </a:ext>
              </a:extLst>
            </p:cNvPr>
            <p:cNvSpPr/>
            <p:nvPr/>
          </p:nvSpPr>
          <p:spPr>
            <a:xfrm>
              <a:off x="7893137" y="3132033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/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EBA9B0-8A02-CC4C-BBD2-D6089113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137" y="3398142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57B47-3C0E-4640-9E47-4161838C8F93}"/>
                </a:ext>
              </a:extLst>
            </p:cNvPr>
            <p:cNvSpPr/>
            <p:nvPr/>
          </p:nvSpPr>
          <p:spPr>
            <a:xfrm>
              <a:off x="7893137" y="482228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0A1CD3-7A0B-834E-A6EE-911B509F75A0}"/>
                </a:ext>
              </a:extLst>
            </p:cNvPr>
            <p:cNvCxnSpPr>
              <a:cxnSpLocks/>
              <a:stCxn id="70" idx="2"/>
              <a:endCxn id="73" idx="0"/>
            </p:cNvCxnSpPr>
            <p:nvPr/>
          </p:nvCxnSpPr>
          <p:spPr>
            <a:xfrm>
              <a:off x="8163137" y="3672033"/>
              <a:ext cx="0" cy="11502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0AF50D-DBCE-C046-976A-DB147011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0711" y="42471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/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blipFill>
                  <a:blip r:embed="rId13"/>
                  <a:stretch>
                    <a:fillRect l="-6250" t="-29167" r="-9375" b="-291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/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blipFill>
                  <a:blip r:embed="rId14"/>
                  <a:stretch>
                    <a:fillRect l="-29630" r="-14815" b="-28125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/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blipFill>
                  <a:blip r:embed="rId15"/>
                  <a:stretch>
                    <a:fillRect l="-32143" r="-7143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9677" r="-6452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/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/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0000" r="-6667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/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5CEDB1E-E8EA-D14B-9FDF-28C92864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239" y="3176499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/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963301B-FF98-3440-BCA8-CC5867721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9180" y="3225150"/>
              <a:ext cx="667331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/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blipFill>
                  <a:blip r:embed="rId22"/>
                  <a:stretch>
                    <a:fillRect t="-28000" r="-2778" b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15C62AB-DBFF-AA4B-910D-0026DF784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523" y="3106422"/>
              <a:ext cx="667331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/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blipFill>
                  <a:blip r:embed="rId23"/>
                  <a:stretch>
                    <a:fillRect l="-6250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781E52E-6776-AE4E-931A-1CA568292DB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112" y="3584749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3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6D57F-D52B-5942-A256-0D1EDD2DD95F}"/>
              </a:ext>
            </a:extLst>
          </p:cNvPr>
          <p:cNvGrpSpPr/>
          <p:nvPr/>
        </p:nvGrpSpPr>
        <p:grpSpPr>
          <a:xfrm>
            <a:off x="763160" y="2957043"/>
            <a:ext cx="5688662" cy="2576004"/>
            <a:chOff x="763160" y="2957043"/>
            <a:chExt cx="5688662" cy="25760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786228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cxnSpLocks/>
              <a:stCxn id="2" idx="3"/>
              <a:endCxn id="48" idx="1"/>
            </p:cNvCxnSpPr>
            <p:nvPr/>
          </p:nvCxnSpPr>
          <p:spPr>
            <a:xfrm>
              <a:off x="2326228" y="3411709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3333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V="1">
              <a:off x="3619296" y="3681709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433737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586" r="-3448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stCxn id="48" idx="3"/>
              <a:endCxn id="59" idx="1"/>
            </p:cNvCxnSpPr>
            <p:nvPr/>
          </p:nvCxnSpPr>
          <p:spPr>
            <a:xfrm>
              <a:off x="3889296" y="3411709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4900559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/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6000" r="-12000" b="-3225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F4CF49-493A-0443-B616-2AC09E68F4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160" y="3429027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/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3226" b="-16129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/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824" r="-2941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888EE04-9B41-7743-AC6E-85A879760E49}"/>
                </a:ext>
              </a:extLst>
            </p:cNvPr>
            <p:cNvCxnSpPr>
              <a:cxnSpLocks/>
            </p:cNvCxnSpPr>
            <p:nvPr/>
          </p:nvCxnSpPr>
          <p:spPr>
            <a:xfrm>
              <a:off x="5440559" y="3407103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2CAC38E-2B78-074D-BBBF-79A2C269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483" y="4877378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/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3333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/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NL" sz="3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375" r="-125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209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7993574" y="2374195"/>
              <a:ext cx="1733167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 /</a:t>
              </a:r>
            </a:p>
            <a:p>
              <a:r>
                <a:rPr lang="en-US" dirty="0"/>
                <a:t>Decision-making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814366" cy="9647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V="1">
              <a:off x="8772470" y="3020526"/>
              <a:ext cx="87688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860158" y="3020526"/>
              <a:ext cx="2132558" cy="812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FD60853-1348-D8BC-BB23-894F20F888C0}"/>
              </a:ext>
            </a:extLst>
          </p:cNvPr>
          <p:cNvGrpSpPr/>
          <p:nvPr/>
        </p:nvGrpSpPr>
        <p:grpSpPr>
          <a:xfrm>
            <a:off x="900457" y="1463427"/>
            <a:ext cx="8955322" cy="4077140"/>
            <a:chOff x="900457" y="1463427"/>
            <a:chExt cx="8955322" cy="4077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1120" y="2612019"/>
              <a:ext cx="1884659" cy="1677587"/>
            </a:xfrm>
            <a:prstGeom prst="rect">
              <a:avLst/>
            </a:prstGeom>
          </p:spPr>
        </p:pic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34" idx="0"/>
              <a:endCxn id="12" idx="1"/>
            </p:cNvCxnSpPr>
            <p:nvPr/>
          </p:nvCxnSpPr>
          <p:spPr>
            <a:xfrm rot="5400000" flipH="1" flipV="1">
              <a:off x="4627273" y="1900351"/>
              <a:ext cx="646701" cy="776636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7971120" y="1463427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4392556" y="1463427"/>
                  <a:ext cx="6839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nl-NL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nl-NL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nl-NL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2556" y="1463427"/>
                  <a:ext cx="683970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111" r="-1666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FC09A9D-EF33-BE71-BA87-544F18734466}"/>
                </a:ext>
              </a:extLst>
            </p:cNvPr>
            <p:cNvSpPr/>
            <p:nvPr/>
          </p:nvSpPr>
          <p:spPr>
            <a:xfrm>
              <a:off x="3571694" y="2612019"/>
              <a:ext cx="1981222" cy="165323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3999073" y="3107689"/>
              <a:ext cx="11264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agent</a:t>
              </a:r>
            </a:p>
          </p:txBody>
        </p:sp>
        <p:cxnSp>
          <p:nvCxnSpPr>
            <p:cNvPr id="51" name="Elbow Connector 50">
              <a:extLst>
                <a:ext uri="{FF2B5EF4-FFF2-40B4-BE49-F238E27FC236}">
                  <a16:creationId xmlns:a16="http://schemas.microsoft.com/office/drawing/2014/main" id="{C0803D7F-FF44-A836-D8EE-7CFD71B42F6D}"/>
                </a:ext>
              </a:extLst>
            </p:cNvPr>
            <p:cNvCxnSpPr>
              <a:cxnSpLocks/>
              <a:stCxn id="5" idx="2"/>
              <a:endCxn id="14" idx="3"/>
            </p:cNvCxnSpPr>
            <p:nvPr/>
          </p:nvCxnSpPr>
          <p:spPr>
            <a:xfrm rot="5400000">
              <a:off x="7737402" y="3739706"/>
              <a:ext cx="626148" cy="1725949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D919431-9A54-928C-DDA3-049F762C0623}"/>
                </a:ext>
              </a:extLst>
            </p:cNvPr>
            <p:cNvCxnSpPr>
              <a:cxnSpLocks/>
              <a:stCxn id="3" idx="3"/>
              <a:endCxn id="34" idx="1"/>
            </p:cNvCxnSpPr>
            <p:nvPr/>
          </p:nvCxnSpPr>
          <p:spPr>
            <a:xfrm>
              <a:off x="2413198" y="3429000"/>
              <a:ext cx="1158496" cy="9634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C875A83-82EF-03A0-9FEC-5528A7A9312A}"/>
                </a:ext>
              </a:extLst>
            </p:cNvPr>
            <p:cNvSpPr txBox="1"/>
            <p:nvPr/>
          </p:nvSpPr>
          <p:spPr>
            <a:xfrm>
              <a:off x="7616632" y="5078902"/>
              <a:ext cx="1788118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observations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104160C-ECB5-30B4-3E82-A31327E4DBC8}"/>
                    </a:ext>
                  </a:extLst>
                </p:cNvPr>
                <p:cNvSpPr txBox="1"/>
                <p:nvPr/>
              </p:nvSpPr>
              <p:spPr>
                <a:xfrm>
                  <a:off x="4702669" y="5023475"/>
                  <a:ext cx="24795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104160C-ECB5-30B4-3E82-A31327E4D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669" y="5023475"/>
                  <a:ext cx="24795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0000" r="-25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3778360" y="3717810"/>
                  <a:ext cx="161896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nl-N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nl-N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nl-N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nl-NL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360" y="3717810"/>
                  <a:ext cx="161896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44" r="-4688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220CC41-6F50-B470-99C9-148E771227FB}"/>
                    </a:ext>
                  </a:extLst>
                </p:cNvPr>
                <p:cNvSpPr txBox="1"/>
                <p:nvPr/>
              </p:nvSpPr>
              <p:spPr>
                <a:xfrm>
                  <a:off x="2725598" y="3588974"/>
                  <a:ext cx="6735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220CC41-6F50-B470-99C9-148E77122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98" y="3588974"/>
                  <a:ext cx="67351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259" t="-13333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26FD01A-AC9E-4E5A-E472-43142C89EE2A}"/>
                </a:ext>
              </a:extLst>
            </p:cNvPr>
            <p:cNvSpPr/>
            <p:nvPr/>
          </p:nvSpPr>
          <p:spPr>
            <a:xfrm>
              <a:off x="900457" y="3136612"/>
              <a:ext cx="1512741" cy="58477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8CDBE3-EB6D-1CCC-2EA3-1A954CE4541E}"/>
                </a:ext>
              </a:extLst>
            </p:cNvPr>
            <p:cNvSpPr txBox="1"/>
            <p:nvPr/>
          </p:nvSpPr>
          <p:spPr>
            <a:xfrm>
              <a:off x="1160920" y="3093999"/>
              <a:ext cx="10442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goals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072E8BB-7D35-8533-97DA-3A6970FD06B8}"/>
                </a:ext>
              </a:extLst>
            </p:cNvPr>
            <p:cNvSpPr/>
            <p:nvPr/>
          </p:nvSpPr>
          <p:spPr>
            <a:xfrm>
              <a:off x="5338941" y="1671029"/>
              <a:ext cx="1848560" cy="58857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2D0FC7-F9FC-E8B2-A130-5BE736485AEA}"/>
                </a:ext>
              </a:extLst>
            </p:cNvPr>
            <p:cNvSpPr txBox="1"/>
            <p:nvPr/>
          </p:nvSpPr>
          <p:spPr>
            <a:xfrm>
              <a:off x="5397329" y="1671028"/>
              <a:ext cx="17488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actuators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C65B116-264E-35DE-0734-172A1E02B03D}"/>
                </a:ext>
              </a:extLst>
            </p:cNvPr>
            <p:cNvSpPr/>
            <p:nvPr/>
          </p:nvSpPr>
          <p:spPr>
            <a:xfrm>
              <a:off x="5338941" y="4621465"/>
              <a:ext cx="1848560" cy="58857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29EDED-86FF-6DF8-0BCF-A1DB4871ACF6}"/>
                </a:ext>
              </a:extLst>
            </p:cNvPr>
            <p:cNvSpPr txBox="1"/>
            <p:nvPr/>
          </p:nvSpPr>
          <p:spPr>
            <a:xfrm>
              <a:off x="5526353" y="4623366"/>
              <a:ext cx="1437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sensors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A2142DE2-71A5-13B4-3009-C1D3391A100E}"/>
                </a:ext>
              </a:extLst>
            </p:cNvPr>
            <p:cNvCxnSpPr>
              <a:cxnSpLocks/>
              <a:stCxn id="14" idx="1"/>
              <a:endCxn id="34" idx="2"/>
            </p:cNvCxnSpPr>
            <p:nvPr/>
          </p:nvCxnSpPr>
          <p:spPr>
            <a:xfrm rot="10800000">
              <a:off x="4562305" y="4265250"/>
              <a:ext cx="776636" cy="65050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E048775B-2C60-4FAD-389A-894A588C1E55}"/>
                </a:ext>
              </a:extLst>
            </p:cNvPr>
            <p:cNvCxnSpPr>
              <a:cxnSpLocks/>
              <a:stCxn id="12" idx="3"/>
              <a:endCxn id="5" idx="0"/>
            </p:cNvCxnSpPr>
            <p:nvPr/>
          </p:nvCxnSpPr>
          <p:spPr>
            <a:xfrm>
              <a:off x="7187501" y="1965318"/>
              <a:ext cx="1725949" cy="64670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FA45359-623B-DD1C-BB1F-A87327E6BD28}"/>
                    </a:ext>
                  </a:extLst>
                </p:cNvPr>
                <p:cNvSpPr txBox="1"/>
                <p:nvPr/>
              </p:nvSpPr>
              <p:spPr>
                <a:xfrm>
                  <a:off x="3719972" y="2759903"/>
                  <a:ext cx="161896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nl-NL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nl-NL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nl-NL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nl-NL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FA45359-623B-DD1C-BB1F-A87327E6B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9972" y="2759903"/>
                  <a:ext cx="1618969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550" r="-387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62422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18772</TotalTime>
  <Words>415</Words>
  <Application>Microsoft Macintosh PowerPoint</Application>
  <PresentationFormat>Widescreen</PresentationFormat>
  <Paragraphs>217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Vries, Bert de</cp:lastModifiedBy>
  <cp:revision>47</cp:revision>
  <dcterms:created xsi:type="dcterms:W3CDTF">2019-12-13T10:41:50Z</dcterms:created>
  <dcterms:modified xsi:type="dcterms:W3CDTF">2025-08-22T12:49:27Z</dcterms:modified>
</cp:coreProperties>
</file>